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63" d="100"/>
          <a:sy n="163" d="100"/>
        </p:scale>
        <p:origin x="-8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2039C-C5A9-B148-8D51-EBED22119979}" type="datetimeFigureOut">
              <a:rPr lang="en-US" smtClean="0"/>
              <a:t>11/5/10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8180F-B7D6-9345-BAEE-D92AF200B1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 example: Sickle Cell Anemia and Evolution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Your name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introduction of the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</a:p>
          <a:p>
            <a:r>
              <a:rPr lang="en-US" dirty="0" smtClean="0"/>
              <a:t>Where is it?</a:t>
            </a:r>
          </a:p>
          <a:p>
            <a:r>
              <a:rPr lang="en-US" dirty="0" smtClean="0"/>
              <a:t>How much of a problem is it?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Proximate Causation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proximate cause of this disease is: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Evolutionary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example:</a:t>
            </a:r>
          </a:p>
          <a:p>
            <a:r>
              <a:rPr lang="en-US" dirty="0"/>
              <a:t>W</a:t>
            </a:r>
            <a:r>
              <a:rPr lang="en-US" dirty="0" smtClean="0"/>
              <a:t>hy are genes for sickle cell so common, since they cause sickle cell anemia, a devastating disease? </a:t>
            </a:r>
          </a:p>
          <a:p>
            <a:r>
              <a:rPr lang="en-US" dirty="0" smtClean="0"/>
              <a:t>Shouldn’t natural selection have removed the sickle cell allele from human populations?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Evolutionary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possible answer to those questions:</a:t>
            </a:r>
          </a:p>
          <a:p>
            <a:r>
              <a:rPr lang="en-US" dirty="0" smtClean="0"/>
              <a:t>Heterozygote advantage of the sickle cell allele in areas with malaria.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of Evolutionary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Heterozygote advantage in sickle cell might work like this…</a:t>
            </a:r>
          </a:p>
          <a:p>
            <a:r>
              <a:rPr lang="en-US" dirty="0" smtClean="0"/>
              <a:t>This is an example of ______</a:t>
            </a:r>
            <a:r>
              <a:rPr lang="en-US" dirty="0" smtClean="0">
                <a:solidFill>
                  <a:srgbClr val="FF6600"/>
                </a:solidFill>
              </a:rPr>
              <a:t>(for example, “</a:t>
            </a:r>
            <a:r>
              <a:rPr lang="en-US" dirty="0" smtClean="0">
                <a:solidFill>
                  <a:srgbClr val="FF6600"/>
                </a:solidFill>
              </a:rPr>
              <a:t>Balancing Selection”, one </a:t>
            </a:r>
            <a:r>
              <a:rPr lang="en-US" dirty="0" smtClean="0">
                <a:solidFill>
                  <a:srgbClr val="FF6600"/>
                </a:solidFill>
              </a:rPr>
              <a:t>of the categories of evolutionary medicine hypotheses from the class)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Predictions and evidence for this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sickle cell trait provides a benefit in malaria, we should see higher numbers of people with the trait in places with malaria.</a:t>
            </a:r>
          </a:p>
          <a:p>
            <a:r>
              <a:rPr lang="en-US" dirty="0" smtClean="0"/>
              <a:t> Evidence for sickle cell trait matches the distribution of malaria.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Sickle cell is not adaptive – it has no benefit</a:t>
            </a:r>
          </a:p>
          <a:p>
            <a:pPr lvl="3"/>
            <a:r>
              <a:rPr lang="en-US" dirty="0" smtClean="0"/>
              <a:t>This is not supported by evidence for survival of sickle cell </a:t>
            </a:r>
            <a:r>
              <a:rPr lang="en-US" dirty="0" err="1" smtClean="0"/>
              <a:t>heterozygotes</a:t>
            </a:r>
            <a:r>
              <a:rPr lang="en-US" dirty="0" smtClean="0"/>
              <a:t> in Africa.</a:t>
            </a:r>
          </a:p>
          <a:p>
            <a:r>
              <a:rPr lang="en-US" dirty="0" smtClean="0"/>
              <a:t>Sickle cell is a sporadic mutation</a:t>
            </a:r>
          </a:p>
          <a:p>
            <a:pPr lvl="3"/>
            <a:r>
              <a:rPr lang="en-US" dirty="0" smtClean="0"/>
              <a:t>This </a:t>
            </a:r>
            <a:r>
              <a:rPr lang="en-US" dirty="0" smtClean="0"/>
              <a:t>idea is not supported by the high frequency in the population, way higher than what is expected for sporadic mutation rates.</a:t>
            </a:r>
            <a:endParaRPr lang="en-US" dirty="0" smtClean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hypothesis explains the epidemiology of this disease</a:t>
            </a:r>
          </a:p>
          <a:p>
            <a:r>
              <a:rPr lang="en-US" dirty="0" smtClean="0"/>
              <a:t>Other gene polymorphisms that affect the red blood cell might also provide benefit in malaria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271</Words>
  <Application>Microsoft Macintosh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For example: Sickle Cell Anemia and Evolution</vt:lpstr>
      <vt:lpstr>Brief introduction of the disease</vt:lpstr>
      <vt:lpstr>Proximate Causation</vt:lpstr>
      <vt:lpstr>Evolutionary Question</vt:lpstr>
      <vt:lpstr>Evolutionary Hypothesis</vt:lpstr>
      <vt:lpstr>Explanation of Evolutionary Hypothesis</vt:lpstr>
      <vt:lpstr>Predictions and evidence for this hypothesis</vt:lpstr>
      <vt:lpstr>Alternative Hypotheses</vt:lpstr>
      <vt:lpstr>Significance</vt:lpstr>
      <vt:lpstr>Summary and Conclusions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JOHN ALCOCK</dc:creator>
  <cp:lastModifiedBy>JOHN ALCOCK</cp:lastModifiedBy>
  <cp:revision>5</cp:revision>
  <dcterms:created xsi:type="dcterms:W3CDTF">2010-11-06T04:27:19Z</dcterms:created>
  <dcterms:modified xsi:type="dcterms:W3CDTF">2010-11-06T04:56:25Z</dcterms:modified>
</cp:coreProperties>
</file>